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84" r:id="rId3"/>
    <p:sldId id="287" r:id="rId4"/>
    <p:sldId id="289" r:id="rId5"/>
    <p:sldId id="290" r:id="rId6"/>
    <p:sldId id="288" r:id="rId7"/>
    <p:sldId id="291" r:id="rId8"/>
    <p:sldId id="292" r:id="rId9"/>
    <p:sldId id="293" r:id="rId10"/>
    <p:sldId id="294" r:id="rId11"/>
    <p:sldId id="295" r:id="rId12"/>
    <p:sldId id="264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elgium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4608"/>
  </p:normalViewPr>
  <p:slideViewPr>
    <p:cSldViewPr>
      <p:cViewPr varScale="1">
        <p:scale>
          <a:sx n="99" d="100"/>
          <a:sy n="99" d="100"/>
        </p:scale>
        <p:origin x="1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D893A6-8274-4501-A94A-CAC5B9E8B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1B0DE-BD61-4D25-8DEB-B75590E3D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F15113FE-C46B-4BAA-A353-0068F1E43073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7FE4D-C459-4815-A9CB-6BDCEBF9E9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31FCB-344C-4B31-BDF0-7BB23CF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fld id="{FA7F86F0-0B9A-4A13-9246-8F05E9D0D7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852E4FD9-3427-4877-975C-63D7A3191F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43494DA0-46B7-45E0-99FB-CC99CFA037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FD6E02-2682-4B7D-A18B-84C9FC0CCED4}" type="datetimeFigureOut">
              <a:rPr lang="en-GB"/>
              <a:pPr>
                <a:defRPr/>
              </a:pPr>
              <a:t>19/05/2022</a:t>
            </a:fld>
            <a:endParaRPr lang="en-GB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28D6B036-56AD-483A-B824-13736D0B62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1029">
            <a:extLst>
              <a:ext uri="{FF2B5EF4-FFF2-40B4-BE49-F238E27FC236}">
                <a16:creationId xmlns:a16="http://schemas.microsoft.com/office/drawing/2014/main" id="{931ABC7A-2112-42E7-BC17-C4503B56A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990" name="Rectangle 1030">
            <a:extLst>
              <a:ext uri="{FF2B5EF4-FFF2-40B4-BE49-F238E27FC236}">
                <a16:creationId xmlns:a16="http://schemas.microsoft.com/office/drawing/2014/main" id="{72B65877-F0DC-4266-859E-89A5BCF489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1031">
            <a:extLst>
              <a:ext uri="{FF2B5EF4-FFF2-40B4-BE49-F238E27FC236}">
                <a16:creationId xmlns:a16="http://schemas.microsoft.com/office/drawing/2014/main" id="{92751EFA-F1D5-4DD3-96A1-95F907DF0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41AB33E5-11FC-4681-97B8-0F808723DA6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68CCD6F-B4CD-4B59-9370-369CA58EA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99B342-5978-45F3-BC54-979D6F05D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01E3B98F-CCAD-4F90-9C60-CC5D9B48A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171" name="Rectangle 1027">
            <a:extLst>
              <a:ext uri="{FF2B5EF4-FFF2-40B4-BE49-F238E27FC236}">
                <a16:creationId xmlns:a16="http://schemas.microsoft.com/office/drawing/2014/main" id="{13FCB62C-F1E7-4621-8841-C0AFF7BB5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EAFE06F-56E9-4CBE-A4A2-C4D7C5E10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C6AE925-905C-4EB7-9ACE-3103C01AE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783E06E-B17F-43CC-A3C1-A8672BA0A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C86D110-06BE-4C42-BB05-14D9FA0096B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FA2C-2E25-404C-815D-608B10D6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BB14-630F-4577-B2B6-5D5DB2AB2F05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5D32E-B66B-4287-BBC8-0D245A9D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AD30-B108-4435-8C81-765F6194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4788-ED8C-49C4-8ED8-E35962A9CD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86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E3F9-6A3B-4D33-9680-FD0C8D4E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BA15-853C-484B-ADAF-2FE062BC4542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97EFF-A736-4924-BF65-66A88AD4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2996-0D32-42A9-BB22-D66ED04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AC1D1-3E1B-46AE-ABC2-DEA0E5AD56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29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ACEF-05FD-4C53-9E17-22E17EDD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B7D-D615-4062-8563-6AFF57DA21B9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2990-93E5-44CB-AC18-B969D692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3138-D9FE-4551-B2CB-E51537D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7A20-6E7F-4B41-8161-77D46241F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6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F070-C3CE-4576-BD6F-B3EECE15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94B7-0069-4DC6-A94D-39E35D10C20B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D690-A788-41A9-82F1-5B7D99BB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B68E-48E0-40CA-BC53-A02EC3AF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CFA4-8938-4219-9DC1-CC81D5B44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44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65F3-474D-4856-AC9E-A6A51220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3088-AA0A-41AA-B1DF-D82C0B8CDE4A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20140-6996-4161-9463-9A3E4FA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75AC-8076-4E06-BB49-98F089BD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C29CC-D485-4420-B71A-873E2F8B85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4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F9EBBD-F0A8-42BE-821D-8C7995EE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781A-09C2-420B-86E2-4730DF973EE0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DD0EA6-8E5A-471D-AFF7-2A792641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29ED13-D33F-400E-ACDB-8621200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9954-EE33-48D0-80F5-13FBD1642E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7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7886B1-9EE3-4727-A2D5-464437C7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4F75-3F91-4F5E-9149-9E269B9975ED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B4D45F-065F-4C65-AB02-8BEB50F9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36C04B-0321-4237-926A-C41166B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EC61-7E6E-4870-8CF2-240B14792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423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BC28A9-C6D3-479D-BCC3-AFD8A695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2B2B-73C0-488A-A33B-AC03CC059539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E5E942-85A5-4542-B76B-71827810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F3183B-545E-4346-8A0F-3C55AF33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99857-FD55-494B-AAAC-E791149D6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13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FB8B6A-82C3-45B9-97CB-CC8A22A6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AF8F-28F7-4A9E-8554-D0096D50187F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853DA0-5BFD-4C97-97A8-48775975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502AE3-DB42-4BAA-8F9D-9F934675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7733A-D05E-4FE3-915D-888875E422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6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0DBE9C-2B07-4A7B-A6C1-5ECA699B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2B81-0EE5-4249-A041-8A6FB1BB3490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43D5B7-6BBC-4A2F-ACA2-52544203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E09C43-83FE-42A2-925F-206DAAB0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F9F9-F3C7-4E13-8142-ED93A8A476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5E6358-707C-4698-83EC-7D54112E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C0A1-8B8B-4EFA-BC61-61CDE82B2F7B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700421-530D-4898-9234-024F7087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F9DCAD-D2C2-4D67-A9C2-B75007BD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1C936-31F9-40A8-9346-A42E2FD848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5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737699-2A8F-4C6F-8225-5CBA743597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B81694-82F9-4DB6-92AC-8A2D99F3B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AECE7-2F02-465B-92C1-CFFAA1AFC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C1E0F-FEAB-43F7-8831-86D1F8998435}" type="datetimeFigureOut">
              <a:rPr lang="en-US"/>
              <a:pPr>
                <a:defRPr/>
              </a:pPr>
              <a:t>5/19/22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BA82-61DE-49A4-9BE2-0ED3CF8A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9A07E-41BE-481E-B0C9-D645EF8D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5BC252-CD55-4582-A3BA-FC2E39D8EA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C5061-E743-4822-8C54-0FC0F0FE4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r="6849"/>
          <a:stretch/>
        </p:blipFill>
        <p:spPr>
          <a:xfrm>
            <a:off x="4067944" y="1567060"/>
            <a:ext cx="4896544" cy="3446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F6C90-99D2-4EA0-B792-E7603E277DE5}"/>
              </a:ext>
            </a:extLst>
          </p:cNvPr>
          <p:cNvSpPr txBox="1"/>
          <p:nvPr/>
        </p:nvSpPr>
        <p:spPr>
          <a:xfrm>
            <a:off x="611560" y="302850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Empowered Learning</a:t>
            </a: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Explore the web, safely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A77B2A3-DAD1-6348-9A6A-55764639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332"/>
            <a:ext cx="3316991" cy="715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E728-4097-4FF8-8671-3C50A5D8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Messenger 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E532A79-E28D-4584-A791-B793ACBB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5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5A87-9075-47AB-8C74-1FA36CBF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r>
              <a:rPr lang="en-GB" sz="2100" dirty="0"/>
              <a:t>Like </a:t>
            </a:r>
            <a:r>
              <a:rPr lang="en-GB" sz="2100" dirty="0" err="1"/>
              <a:t>KiK</a:t>
            </a:r>
            <a:r>
              <a:rPr lang="en-GB" sz="2100" dirty="0"/>
              <a:t>, it’s easy to set up accounts on Messenger, despite additional security measures. </a:t>
            </a:r>
          </a:p>
          <a:p>
            <a:r>
              <a:rPr lang="en-GB" sz="2100" dirty="0"/>
              <a:t>People can pretend to be anyone. </a:t>
            </a:r>
          </a:p>
          <a:p>
            <a:r>
              <a:rPr lang="en-GB" sz="2100" dirty="0"/>
              <a:t>Make sure your account is Private, or else anyone will be able to message you. </a:t>
            </a:r>
          </a:p>
        </p:txBody>
      </p:sp>
    </p:spTree>
    <p:extLst>
      <p:ext uri="{BB962C8B-B14F-4D97-AF65-F5344CB8AC3E}">
        <p14:creationId xmlns:p14="http://schemas.microsoft.com/office/powerpoint/2010/main" val="146718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A51-7D59-43D9-A021-E2387736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D383-6C46-43B9-9F2E-8A1C3C1E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GB" sz="2800" dirty="0"/>
              <a:t>Instagram accounts should always be set to </a:t>
            </a:r>
            <a:r>
              <a:rPr lang="en-GB" sz="2800" dirty="0">
                <a:solidFill>
                  <a:srgbClr val="0070C0"/>
                </a:solidFill>
              </a:rPr>
              <a:t>Private</a:t>
            </a:r>
            <a:r>
              <a:rPr lang="en-GB" sz="2800" dirty="0"/>
              <a:t>. This limits your photos to your followers. 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NEVER</a:t>
            </a:r>
            <a:r>
              <a:rPr lang="en-GB" sz="2800" dirty="0">
                <a:solidFill>
                  <a:srgbClr val="0070C0"/>
                </a:solidFill>
              </a:rPr>
              <a:t> click on links</a:t>
            </a:r>
            <a:r>
              <a:rPr lang="en-GB" sz="2800" dirty="0"/>
              <a:t> sent to you by accounts you don’t recognise. </a:t>
            </a:r>
          </a:p>
          <a:p>
            <a:r>
              <a:rPr lang="en-GB" sz="2800" dirty="0"/>
              <a:t>These can be </a:t>
            </a:r>
            <a:r>
              <a:rPr lang="en-GB" sz="2800" dirty="0">
                <a:solidFill>
                  <a:srgbClr val="0070C0"/>
                </a:solidFill>
              </a:rPr>
              <a:t>viruses</a:t>
            </a:r>
            <a:r>
              <a:rPr lang="en-GB" sz="2800" dirty="0"/>
              <a:t> or attempts to </a:t>
            </a:r>
            <a:r>
              <a:rPr lang="en-GB" sz="2800" dirty="0">
                <a:solidFill>
                  <a:srgbClr val="0070C0"/>
                </a:solidFill>
              </a:rPr>
              <a:t>steal your account information</a:t>
            </a:r>
            <a:r>
              <a:rPr lang="en-GB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33962-A960-455C-A400-07B47B6E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20689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5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26FC00-7B53-48D7-A26A-8F3180ED2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476672"/>
            <a:ext cx="7213599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STAY SAFE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ADDBA2-D1F7-4E45-8FCA-E9CCDCA8D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1668036"/>
            <a:ext cx="7213599" cy="35219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Never share your name, age, phone number, address, or even your school.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Never send any pictures to a stranger.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Keep passwords private - don’t share even with your pals.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Never open an email from someone you don’t recognise.  It may contain a virus that will totally shut down your computer OR let someone use your computer without your knowing it.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Only visit age-appropriate sites.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If you see something that makes you feel uncomfortable, tell an adult you trust.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00B4690-BEAD-304A-B4EF-F24B3977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69" y="5416868"/>
            <a:ext cx="4572002" cy="982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>
            <a:extLst>
              <a:ext uri="{FF2B5EF4-FFF2-40B4-BE49-F238E27FC236}">
                <a16:creationId xmlns:a16="http://schemas.microsoft.com/office/drawing/2014/main" id="{B0ABAAB5-A0F1-4CB5-92FE-CE14A930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3" y="1660798"/>
            <a:ext cx="85756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elgium" pitchFamily="16" charset="0"/>
                <a:ea typeface="ＭＳ Ｐゴシック" panose="020B0600070205080204" pitchFamily="34" charset="-128"/>
              </a:rPr>
              <a:t>Stay safe online…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dirty="0">
              <a:latin typeface="Belgium" pitchFamily="16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Belgium" pitchFamily="16" charset="0"/>
                <a:ea typeface="ＭＳ Ｐゴシック" panose="020B0600070205080204" pitchFamily="34" charset="-128"/>
              </a:rPr>
              <a:t>Know how to stay safe when using the internet.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Belgium" pitchFamily="16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Belgium" pitchFamily="16" charset="0"/>
                <a:ea typeface="ＭＳ Ｐゴシック" panose="020B0600070205080204" pitchFamily="34" charset="-128"/>
              </a:rPr>
              <a:t>Know how to use your iPad safely.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201D0-2426-BA4F-83CB-0C02AC1A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05064"/>
            <a:ext cx="2154283" cy="239032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E31D368-F44A-0144-8F05-7EE8728FB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332"/>
            <a:ext cx="3316991" cy="715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2253-E810-497F-94FE-1F165DFF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Most Popular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951-47E4-4CDB-A25D-2D7ACD5E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sz="2000" dirty="0" err="1"/>
              <a:t>TikTok</a:t>
            </a:r>
            <a:r>
              <a:rPr lang="en-GB" sz="2000" dirty="0"/>
              <a:t> </a:t>
            </a:r>
          </a:p>
          <a:p>
            <a:r>
              <a:rPr lang="en-GB" sz="2000" dirty="0"/>
              <a:t>Snapchat </a:t>
            </a:r>
          </a:p>
          <a:p>
            <a:r>
              <a:rPr lang="en-GB" sz="2000" dirty="0" err="1"/>
              <a:t>KiK</a:t>
            </a:r>
            <a:endParaRPr lang="en-GB" sz="2000" dirty="0"/>
          </a:p>
          <a:p>
            <a:r>
              <a:rPr lang="en-GB" sz="2000" dirty="0"/>
              <a:t>Messenger</a:t>
            </a:r>
          </a:p>
          <a:p>
            <a:r>
              <a:rPr lang="en-GB" sz="2000" dirty="0"/>
              <a:t>Instagram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5C17D-B687-42B8-A421-EC33C0DB9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5" r="1" b="3364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BF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9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770F-93AA-43C2-A068-2F1CB0BA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TikTok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36C4-9079-4EB8-A2A8-08EF995A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1540768"/>
          </a:xfrm>
        </p:spPr>
        <p:txBody>
          <a:bodyPr/>
          <a:lstStyle/>
          <a:p>
            <a:r>
              <a:rPr lang="en-GB" sz="2000" b="1" dirty="0" err="1"/>
              <a:t>TikTok</a:t>
            </a:r>
            <a:r>
              <a:rPr lang="en-GB" sz="2000" b="1" dirty="0"/>
              <a:t> is only for users </a:t>
            </a:r>
            <a:r>
              <a:rPr lang="en-GB" sz="2000" b="1" dirty="0">
                <a:solidFill>
                  <a:srgbClr val="0070C0"/>
                </a:solidFill>
              </a:rPr>
              <a:t>aged 13 and over</a:t>
            </a:r>
            <a:r>
              <a:rPr lang="en-GB" sz="2000" b="1" dirty="0"/>
              <a:t>, and it actively removes underage accounts. You can report underage users in app, by emailing privacy@tiktok.com or completing an online form tiktok.com/legal/report/privacy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253A-57D3-45DD-AC6D-B43C0FA28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 l="23196" t="-1222" r="23275" b="1222"/>
          <a:stretch/>
        </p:blipFill>
        <p:spPr>
          <a:xfrm>
            <a:off x="6228184" y="2708920"/>
            <a:ext cx="2160240" cy="2167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441AA-6AD0-437A-9860-A28752CB0D42}"/>
              </a:ext>
            </a:extLst>
          </p:cNvPr>
          <p:cNvSpPr txBox="1"/>
          <p:nvPr/>
        </p:nvSpPr>
        <p:spPr>
          <a:xfrm>
            <a:off x="457200" y="3598779"/>
            <a:ext cx="5410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Accounts for users under 16 are set to </a:t>
            </a:r>
            <a:r>
              <a:rPr lang="en-GB" sz="2000" i="0" dirty="0">
                <a:solidFill>
                  <a:srgbClr val="0070C0"/>
                </a:solidFill>
                <a:effectLst/>
                <a:latin typeface="Calibri (Body)"/>
              </a:rPr>
              <a:t>Private</a:t>
            </a: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 by Default. Only someone the user approves can view or comment on their videos, they cannot Direct Message, their accounts are not suggested to others, and their videos cannot be downloaded.</a:t>
            </a: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endParaRPr lang="en-GB" sz="2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985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770F-93AA-43C2-A068-2F1CB0BA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TikTok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36C4-9079-4EB8-A2A8-08EF995A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2044823"/>
          </a:xfrm>
        </p:spPr>
        <p:txBody>
          <a:bodyPr/>
          <a:lstStyle/>
          <a:p>
            <a:r>
              <a:rPr lang="en-GB" sz="2000" b="1" dirty="0"/>
              <a:t>Accounts for users 16-17 have access to a wider range of features, such as Direct Messaging, Livestream, Duet and Stitch. For 16-17s these features have </a:t>
            </a:r>
            <a:r>
              <a:rPr lang="en-GB" sz="2000" b="1" dirty="0">
                <a:solidFill>
                  <a:srgbClr val="0070C0"/>
                </a:solidFill>
              </a:rPr>
              <a:t>enhanced privacy settings</a:t>
            </a:r>
            <a:r>
              <a:rPr lang="en-GB" sz="2000" b="1" dirty="0"/>
              <a:t>, with many set to ‘Off’ by default unless the user actively decides to enable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253A-57D3-45DD-AC6D-B43C0FA28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 l="23196" t="-1222" r="23275" b="1222"/>
          <a:stretch/>
        </p:blipFill>
        <p:spPr>
          <a:xfrm>
            <a:off x="6228184" y="2708920"/>
            <a:ext cx="2160240" cy="21671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92A04A-BDFF-4F37-9980-FA8232CB13C4}"/>
              </a:ext>
            </a:extLst>
          </p:cNvPr>
          <p:cNvSpPr txBox="1">
            <a:spLocks/>
          </p:cNvSpPr>
          <p:nvPr/>
        </p:nvSpPr>
        <p:spPr bwMode="auto">
          <a:xfrm>
            <a:off x="457200" y="3788580"/>
            <a:ext cx="5410944" cy="26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0" dirty="0">
                <a:solidFill>
                  <a:srgbClr val="0070C0"/>
                </a:solidFill>
                <a:effectLst/>
                <a:latin typeface="Calibri (Body)"/>
              </a:rPr>
              <a:t>Set your video to private:</a:t>
            </a: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If you’ve already uploaded the video: Tap the three dots, tap </a:t>
            </a:r>
            <a:r>
              <a:rPr lang="en-GB" sz="2000" i="0" dirty="0">
                <a:solidFill>
                  <a:srgbClr val="0070C0"/>
                </a:solidFill>
                <a:effectLst/>
                <a:latin typeface="Calibri (Body)"/>
              </a:rPr>
              <a:t>Privacy settings</a:t>
            </a: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 and select </a:t>
            </a:r>
            <a:r>
              <a:rPr lang="en-GB" sz="2000" i="0" dirty="0">
                <a:solidFill>
                  <a:srgbClr val="0070C0"/>
                </a:solidFill>
                <a:effectLst/>
                <a:latin typeface="Calibri (Body)"/>
              </a:rPr>
              <a:t>Only me</a:t>
            </a: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.</a:t>
            </a: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  <a:t>If you’re about to post a video you can choose who can watch it: Only me, Friends or Everyone and you can choose whether comments are allowed.</a:t>
            </a: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br>
              <a:rPr lang="en-GB" sz="2000" i="0" dirty="0">
                <a:solidFill>
                  <a:srgbClr val="231F20"/>
                </a:solidFill>
                <a:effectLst/>
                <a:latin typeface="Calibri (Body)"/>
              </a:rPr>
            </a:br>
            <a:endParaRPr lang="en-GB" sz="2000" b="1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5449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2D80-9521-435C-8E98-A60AB1F4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TikTok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E11A-C1DD-4431-80A5-26E35D5C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Choosing to make your account </a:t>
            </a:r>
            <a:r>
              <a:rPr lang="en-GB" sz="2800" dirty="0">
                <a:solidFill>
                  <a:srgbClr val="0070C0"/>
                </a:solidFill>
              </a:rPr>
              <a:t>private</a:t>
            </a:r>
            <a:r>
              <a:rPr lang="en-GB" sz="2800" dirty="0"/>
              <a:t> allows you to approve or deny followers and restrict your uploaded content to followers only. To make your account private:</a:t>
            </a:r>
          </a:p>
          <a:p>
            <a:r>
              <a:rPr lang="en-GB" sz="2800" dirty="0"/>
              <a:t>Tap on the </a:t>
            </a:r>
            <a:r>
              <a:rPr lang="en-GB" sz="2800" dirty="0">
                <a:solidFill>
                  <a:srgbClr val="0070C0"/>
                </a:solidFill>
              </a:rPr>
              <a:t>profile</a:t>
            </a:r>
            <a:r>
              <a:rPr lang="en-GB" sz="2800" dirty="0"/>
              <a:t> tab</a:t>
            </a:r>
          </a:p>
          <a:p>
            <a:r>
              <a:rPr lang="en-GB" sz="2800" dirty="0"/>
              <a:t>Go to the </a:t>
            </a:r>
            <a:r>
              <a:rPr lang="en-GB" sz="2800" dirty="0">
                <a:solidFill>
                  <a:srgbClr val="0070C0"/>
                </a:solidFill>
              </a:rPr>
              <a:t>three-dot menu </a:t>
            </a:r>
            <a:r>
              <a:rPr lang="en-GB" sz="2800" dirty="0"/>
              <a:t>in the </a:t>
            </a:r>
            <a:r>
              <a:rPr lang="en-GB" sz="2800" dirty="0">
                <a:solidFill>
                  <a:srgbClr val="0070C0"/>
                </a:solidFill>
              </a:rPr>
              <a:t>top-right corner</a:t>
            </a:r>
          </a:p>
          <a:p>
            <a:r>
              <a:rPr lang="en-GB" sz="2800" dirty="0"/>
              <a:t>Tap on </a:t>
            </a:r>
            <a:r>
              <a:rPr lang="en-GB" sz="2800" dirty="0">
                <a:solidFill>
                  <a:srgbClr val="0070C0"/>
                </a:solidFill>
              </a:rPr>
              <a:t>Privacy</a:t>
            </a:r>
          </a:p>
          <a:p>
            <a:r>
              <a:rPr lang="en-GB" sz="2800" dirty="0"/>
              <a:t>Then toggle </a:t>
            </a:r>
            <a:r>
              <a:rPr lang="en-GB" sz="2800" dirty="0">
                <a:solidFill>
                  <a:srgbClr val="0070C0"/>
                </a:solidFill>
              </a:rPr>
              <a:t>Private account</a:t>
            </a:r>
          </a:p>
          <a:p>
            <a:r>
              <a:rPr lang="en-GB" sz="2800" dirty="0">
                <a:solidFill>
                  <a:srgbClr val="0070C0"/>
                </a:solidFill>
              </a:rPr>
              <a:t>Keep your identity secure by not including any personal information, such as name, address, phone number or age in your profile.</a:t>
            </a:r>
          </a:p>
        </p:txBody>
      </p:sp>
    </p:spTree>
    <p:extLst>
      <p:ext uri="{BB962C8B-B14F-4D97-AF65-F5344CB8AC3E}">
        <p14:creationId xmlns:p14="http://schemas.microsoft.com/office/powerpoint/2010/main" val="17291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7A31-B5C1-49F2-BA87-A0514CE2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Snapchat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2C02-AEB8-43B7-AFB8-D292FA84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sz="2000" dirty="0"/>
              <a:t>Make sure to set your account to Private. </a:t>
            </a:r>
          </a:p>
          <a:p>
            <a:r>
              <a:rPr lang="en-GB" sz="2000" dirty="0"/>
              <a:t>Remember: although the image you send disappears, nothing is ever fully deleted from the internet. </a:t>
            </a:r>
          </a:p>
          <a:p>
            <a:r>
              <a:rPr lang="en-GB" sz="2000" dirty="0"/>
              <a:t>Never send a picture or message you will regret.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5D35DA5-8B0A-4BDC-9D15-0FF13E648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6" r="24728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EF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4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7A31-B5C1-49F2-BA87-A0514CE2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Snapchat – </a:t>
            </a:r>
            <a:r>
              <a:rPr lang="en-GB" dirty="0" err="1"/>
              <a:t>Snapmaps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2C02-AEB8-43B7-AFB8-D292FA84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en-GB" dirty="0"/>
              <a:t>This is a feature in which people can see your location. </a:t>
            </a:r>
          </a:p>
          <a:p>
            <a:r>
              <a:rPr lang="en-GB" dirty="0"/>
              <a:t>It is </a:t>
            </a:r>
            <a:r>
              <a:rPr lang="en-GB" dirty="0">
                <a:solidFill>
                  <a:srgbClr val="0070C0"/>
                </a:solidFill>
              </a:rPr>
              <a:t>extremely dangerous</a:t>
            </a:r>
            <a:r>
              <a:rPr lang="en-GB" dirty="0"/>
              <a:t>. </a:t>
            </a:r>
          </a:p>
          <a:p>
            <a:r>
              <a:rPr lang="en-GB" dirty="0"/>
              <a:t>Turn this off by going to </a:t>
            </a:r>
            <a:r>
              <a:rPr lang="en-GB" dirty="0">
                <a:solidFill>
                  <a:srgbClr val="0070C0"/>
                </a:solidFill>
              </a:rPr>
              <a:t>Settings &gt; Ghost Mode</a:t>
            </a:r>
            <a:r>
              <a:rPr lang="en-GB" dirty="0"/>
              <a:t>. Turn this on so people cannot see your location. </a:t>
            </a:r>
          </a:p>
          <a:p>
            <a:r>
              <a:rPr lang="en-GB" dirty="0"/>
              <a:t>Think about: who could be watching you?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FEEC0-315E-43C6-A99B-2C16F9730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234530"/>
            <a:ext cx="2732145" cy="32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3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7668-33AD-4CAF-88FA-3BED2534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KiK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D82D-3340-40D9-B5AF-AF87E031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en-GB" sz="2400" dirty="0" err="1"/>
              <a:t>KiK</a:t>
            </a:r>
            <a:r>
              <a:rPr lang="en-GB" sz="2400" dirty="0"/>
              <a:t> is a messenger app that allows people to talk to each other. </a:t>
            </a:r>
          </a:p>
          <a:p>
            <a:r>
              <a:rPr lang="en-GB" sz="2400" dirty="0"/>
              <a:t>It allows chatting with random strangers which can be </a:t>
            </a:r>
            <a:r>
              <a:rPr lang="en-GB" sz="2400" dirty="0">
                <a:solidFill>
                  <a:srgbClr val="0070C0"/>
                </a:solidFill>
              </a:rPr>
              <a:t>very dangerous</a:t>
            </a:r>
            <a:r>
              <a:rPr lang="en-GB" sz="2400" dirty="0"/>
              <a:t>. </a:t>
            </a:r>
          </a:p>
          <a:p>
            <a:r>
              <a:rPr lang="en-GB" sz="2400" dirty="0"/>
              <a:t>There are </a:t>
            </a:r>
            <a:r>
              <a:rPr lang="en-GB" sz="2400" dirty="0">
                <a:solidFill>
                  <a:srgbClr val="0070C0"/>
                </a:solidFill>
              </a:rPr>
              <a:t>no security measures </a:t>
            </a:r>
            <a:r>
              <a:rPr lang="en-GB" sz="2400" dirty="0"/>
              <a:t>in place and no form of privacy policy. </a:t>
            </a:r>
          </a:p>
          <a:p>
            <a:r>
              <a:rPr lang="en-GB" sz="2400" dirty="0"/>
              <a:t>This makes it </a:t>
            </a:r>
            <a:r>
              <a:rPr lang="en-GB" sz="2400" dirty="0">
                <a:solidFill>
                  <a:srgbClr val="0070C0"/>
                </a:solidFill>
              </a:rPr>
              <a:t>easy</a:t>
            </a:r>
            <a:r>
              <a:rPr lang="en-GB" sz="2400" dirty="0"/>
              <a:t> for people to </a:t>
            </a:r>
            <a:r>
              <a:rPr lang="en-GB" sz="2400" dirty="0">
                <a:solidFill>
                  <a:srgbClr val="0070C0"/>
                </a:solidFill>
              </a:rPr>
              <a:t>pretend to be someone they are not.</a:t>
            </a:r>
            <a:r>
              <a:rPr lang="en-GB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83CF2-5ACD-481D-B0B5-A5717DA80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10" y="1937755"/>
            <a:ext cx="2982490" cy="29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640</Words>
  <Application>Microsoft Macintosh PowerPoint</Application>
  <PresentationFormat>On-screen Show (4:3)</PresentationFormat>
  <Paragraphs>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Belgium</vt:lpstr>
      <vt:lpstr>Biome</vt:lpstr>
      <vt:lpstr>Calibri</vt:lpstr>
      <vt:lpstr>Calibri (Body)</vt:lpstr>
      <vt:lpstr>Times</vt:lpstr>
      <vt:lpstr>Office Theme</vt:lpstr>
      <vt:lpstr>PowerPoint Presentation</vt:lpstr>
      <vt:lpstr>PowerPoint Presentation</vt:lpstr>
      <vt:lpstr>Most Popular Apps</vt:lpstr>
      <vt:lpstr>TikTok </vt:lpstr>
      <vt:lpstr>TikTok </vt:lpstr>
      <vt:lpstr>TikTok</vt:lpstr>
      <vt:lpstr>Snapchat </vt:lpstr>
      <vt:lpstr>Snapchat – Snapmaps </vt:lpstr>
      <vt:lpstr>KiK </vt:lpstr>
      <vt:lpstr>Messenger </vt:lpstr>
      <vt:lpstr>Instagram </vt:lpstr>
      <vt:lpstr>STAY SAFE</vt:lpstr>
    </vt:vector>
  </TitlesOfParts>
  <Company>Henry Compton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gohiln</dc:creator>
  <cp:lastModifiedBy>Grant Kirk</cp:lastModifiedBy>
  <cp:revision>57</cp:revision>
  <dcterms:created xsi:type="dcterms:W3CDTF">2010-05-20T08:45:30Z</dcterms:created>
  <dcterms:modified xsi:type="dcterms:W3CDTF">2022-05-19T07:51:21Z</dcterms:modified>
</cp:coreProperties>
</file>